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0" r:id="rId3"/>
    <p:sldId id="333" r:id="rId4"/>
    <p:sldId id="300" r:id="rId5"/>
    <p:sldId id="338" r:id="rId6"/>
    <p:sldId id="339" r:id="rId7"/>
    <p:sldId id="340" r:id="rId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503" autoAdjust="0"/>
  </p:normalViewPr>
  <p:slideViewPr>
    <p:cSldViewPr snapToGrid="0" snapToObjects="1"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280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D1FC53-AA6F-4E40-B682-F6B76BAF0F0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A25F10-3322-E44B-8835-6868D9AB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3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F7AEC78-8E86-E34B-ADBE-29B7C72AE81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CCFA77-98F5-5042-9355-F41004A4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0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46F-959D-7D4D-9532-6E7D0064529E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501-CAA1-E042-8EAB-3126A20363DE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A9A0-381D-F649-9F6A-8651F1D4EAD3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23B6-318B-CA41-9E4B-FF4B25C35C9A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EC25-3CB8-504F-8685-EBCF54703CC5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CDC-8BC1-674F-B831-2F6E07139701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C709-98E9-634E-A13A-B3748F8D0993}" type="datetime1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AF1F-9BCD-4941-A434-1298DC6C7548}" type="datetime1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B92D-1F11-9842-B73B-4370A696A055}" type="datetime1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6831-1217-B748-B009-6CA04E16AD4A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61D1-7555-A54E-A86B-A736C15C8519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5D87-3524-BF42-9F1D-EF5E827876A5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971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970835"/>
            <a:ext cx="9144000" cy="1887166"/>
          </a:xfrm>
          <a:prstGeom prst="rect">
            <a:avLst/>
          </a:prstGeom>
          <a:solidFill>
            <a:srgbClr val="0971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3" y="184936"/>
            <a:ext cx="1860239" cy="5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911" y="5097193"/>
            <a:ext cx="8266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Education Special Meeting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Proposed Budget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Tracey, Superintendent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 Penn, Chief Financial Officer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19, 2020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13"/>
            <a:ext cx="49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Initial Projection, 2020-21 Budget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CAFB9-090E-3349-BA73-282605A5499A}"/>
              </a:ext>
            </a:extLst>
          </p:cNvPr>
          <p:cNvSpPr txBox="1">
            <a:spLocks/>
          </p:cNvSpPr>
          <p:nvPr/>
        </p:nvSpPr>
        <p:spPr>
          <a:xfrm>
            <a:off x="480950" y="160020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2019-2020 Budget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$188,218,697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2020-2021 Request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$199,019,490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Difference:			$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10,800,793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% increase:	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5.73%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 txBox="1">
            <a:spLocks/>
          </p:cNvSpPr>
          <p:nvPr/>
        </p:nvSpPr>
        <p:spPr>
          <a:xfrm>
            <a:off x="388609" y="4466913"/>
            <a:ext cx="8128660" cy="6328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reflects a turn-the-lights on budget – no new resources, no new programs, etc. We start the 2020-21 year with exactly what we have right now.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school is short resources – library and media specialists, guidance counselors, or other staff – this budget doesn’t address that need.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Proposed New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Spending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(not included in $10.8MM increase)</a:t>
            </a:r>
            <a:endParaRPr lang="en-US" sz="1800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937" y="850288"/>
            <a:ext cx="6220126" cy="5157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079" y="1220064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Alliance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55" y="1491732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Alliance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19061" y="1259820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5689" y="1677260"/>
            <a:ext cx="556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3775" y="5989986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-481,126</a:t>
            </a:r>
          </a:p>
          <a:p>
            <a:pPr algn="r"/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1,263,000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Potential Strategies for Mitigating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Increase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Shrink staffing levels through attrition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50-60 certified positions at average departing salary of $62,338. ($3.1 million to $3.7 million)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number of required buses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buses at $437.57/day x 180 days, plus fuel savings. ($800K to $850K)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aggressively manage turnover and hiring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to save $3,000 - $5,000 per hire, 135 hires. ($405K to $675K)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Potential Strategies for Mitigating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Increase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1"/>
            <a:ext cx="7583487" cy="51597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Negotiate furlough day(s)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Teacher, Administrator and Management furlough day worth approximately $530K per day (General Fund only).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impact of Workers’ Compensation claims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10% reduction in substitute costs equivalent to $170K savings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Incentive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that 174 teachers qualify for full retirement as defined by the Teachers Retirement Board; potential savings of $10,000 to $15,000 per teacher, net of incentive costs.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Assumes 50% participation ($870K to $1.3MM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Potential Strategies for Mitigating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Increase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 facilities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 from Budget Mitigation Committee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new streams of revenue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three strategies will likely take longer to achieve, and some have dependencies on items being included in the 2020-21 budget.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5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Summary of Strategies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savings across all potential strategies is a range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$5.8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$7.2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Midpoint of the range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$6.5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Would strongly recommend discounting that slightly,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$6.0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million, to reflect potential conflict of strategies and execution risk.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1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412</Words>
  <Application>Microsoft Office PowerPoint</Application>
  <PresentationFormat>On-screen Show (4:3)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NHPS-Celentano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Keisha Redd- Hannans</dc:creator>
  <cp:lastModifiedBy>Penn, Phillip</cp:lastModifiedBy>
  <cp:revision>285</cp:revision>
  <cp:lastPrinted>2020-02-14T22:19:54Z</cp:lastPrinted>
  <dcterms:created xsi:type="dcterms:W3CDTF">2019-01-31T19:16:59Z</dcterms:created>
  <dcterms:modified xsi:type="dcterms:W3CDTF">2020-02-18T21:07:12Z</dcterms:modified>
</cp:coreProperties>
</file>